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38" autoAdjust="0"/>
  </p:normalViewPr>
  <p:slideViewPr>
    <p:cSldViewPr>
      <p:cViewPr varScale="1">
        <p:scale>
          <a:sx n="79" d="100"/>
          <a:sy n="79" d="100"/>
        </p:scale>
        <p:origin x="173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3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3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3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9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4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A3070-435D-47AE-8A1B-6487BB66C6B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03A0E-C57E-4E0B-B2D5-475280BE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1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21507" name="Picture 4" descr="MPj0407500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5" r="5225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 rot="20643277">
            <a:off x="1922463" y="1968500"/>
            <a:ext cx="23225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cap="small" dirty="0">
                <a:solidFill>
                  <a:srgbClr val="AF3359"/>
                </a:solidFill>
                <a:latin typeface="Comic Sans MS" pitchFamily="66" charset="0"/>
              </a:rPr>
              <a:t>Training</a:t>
            </a:r>
            <a:r>
              <a:rPr lang="en-US" sz="3200" b="1" cap="small" dirty="0">
                <a:solidFill>
                  <a:srgbClr val="AF3359"/>
                </a:solidFill>
                <a:latin typeface="Comic Sans MS" pitchFamily="66" charset="0"/>
              </a:rPr>
              <a:t> </a:t>
            </a:r>
            <a:r>
              <a:rPr lang="en-US" sz="3600" b="1" cap="small" dirty="0">
                <a:solidFill>
                  <a:srgbClr val="AF3359"/>
                </a:solidFill>
                <a:latin typeface="Comic Sans MS" pitchFamily="66" charset="0"/>
              </a:rPr>
              <a:t>Content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4440040" y="0"/>
            <a:ext cx="4627760" cy="6740307"/>
          </a:xfrm>
          <a:prstGeom prst="rect">
            <a:avLst/>
          </a:prstGeom>
          <a:solidFill>
            <a:srgbClr val="FFFFCC">
              <a:alpha val="9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Orientation, Getting Acquainted 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     Exploring Ubuntu</a:t>
            </a:r>
          </a:p>
          <a:p>
            <a:pPr>
              <a:lnSpc>
                <a:spcPct val="150000"/>
              </a:lnSpc>
              <a:buFontTx/>
              <a:buAutoNum type="arabicPeriod" startAt="2"/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Non-verbal Attending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Roadblocks to </a:t>
            </a:r>
            <a:r>
              <a:rPr lang="en-US" altLang="en-US" b="1" dirty="0" smtClean="0">
                <a:solidFill>
                  <a:srgbClr val="AF3359"/>
                </a:solidFill>
                <a:latin typeface="Comic Sans MS" pitchFamily="66" charset="0"/>
              </a:rPr>
              <a:t>Effective Communication</a:t>
            </a:r>
            <a:endParaRPr lang="en-US" altLang="en-US" b="1" dirty="0">
              <a:solidFill>
                <a:srgbClr val="AF3359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Listening with Empathy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Responding with Empathy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Questioning with Empathy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I and You Messages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Dealing with Diversity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 smtClean="0">
                <a:solidFill>
                  <a:srgbClr val="AF3359"/>
                </a:solidFill>
                <a:latin typeface="Comic Sans MS" pitchFamily="66" charset="0"/>
              </a:rPr>
              <a:t>Confidentiality</a:t>
            </a: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, Referral and Ethics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>
                <a:solidFill>
                  <a:srgbClr val="AF3359"/>
                </a:solidFill>
                <a:latin typeface="Comic Sans MS" pitchFamily="66" charset="0"/>
              </a:rPr>
              <a:t> Treasures, </a:t>
            </a:r>
            <a:r>
              <a:rPr lang="en-US" altLang="en-US" b="1" dirty="0" smtClean="0">
                <a:solidFill>
                  <a:srgbClr val="AF3359"/>
                </a:solidFill>
                <a:latin typeface="Comic Sans MS" pitchFamily="66" charset="0"/>
              </a:rPr>
              <a:t>Feedback, Evaluation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 smtClean="0">
                <a:solidFill>
                  <a:srgbClr val="AF3359"/>
                </a:solidFill>
                <a:latin typeface="Comic Sans MS" pitchFamily="66" charset="0"/>
              </a:rPr>
              <a:t>Portfolio Management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 smtClean="0">
                <a:solidFill>
                  <a:srgbClr val="AF3359"/>
                </a:solidFill>
                <a:latin typeface="Comic Sans MS" pitchFamily="66" charset="0"/>
              </a:rPr>
              <a:t>Project </a:t>
            </a:r>
            <a:r>
              <a:rPr lang="en-US" altLang="en-US" b="1" dirty="0" smtClean="0">
                <a:solidFill>
                  <a:srgbClr val="AF3359"/>
                </a:solidFill>
                <a:latin typeface="Comic Sans MS" pitchFamily="66" charset="0"/>
              </a:rPr>
              <a:t>Management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 smtClean="0">
                <a:solidFill>
                  <a:srgbClr val="AF3359"/>
                </a:solidFill>
                <a:latin typeface="Comic Sans MS" pitchFamily="66" charset="0"/>
              </a:rPr>
              <a:t>Presentation Skills</a:t>
            </a:r>
          </a:p>
          <a:p>
            <a:pPr>
              <a:lnSpc>
                <a:spcPct val="150000"/>
              </a:lnSpc>
              <a:buFontTx/>
              <a:buAutoNum type="arabicPeriod" startAt="3"/>
            </a:pPr>
            <a:r>
              <a:rPr lang="en-US" altLang="en-US" b="1" dirty="0" err="1" smtClean="0">
                <a:solidFill>
                  <a:srgbClr val="AF3359"/>
                </a:solidFill>
                <a:latin typeface="Comic Sans MS" pitchFamily="66" charset="0"/>
              </a:rPr>
              <a:t>pHAB</a:t>
            </a:r>
            <a:r>
              <a:rPr lang="en-US" altLang="en-US" b="1" dirty="0" smtClean="0">
                <a:solidFill>
                  <a:srgbClr val="AF3359"/>
                </a:solidFill>
                <a:latin typeface="Comic Sans MS" pitchFamily="66" charset="0"/>
              </a:rPr>
              <a:t> training</a:t>
            </a:r>
            <a:endParaRPr lang="en-US" altLang="en-US" b="1" dirty="0">
              <a:solidFill>
                <a:srgbClr val="AF335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9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Jager, Marina (Ms) (2nd Avenue Campus)</dc:creator>
  <cp:lastModifiedBy>Graham, Sharon (Mrs) (Second Avenue Campus)</cp:lastModifiedBy>
  <cp:revision>2</cp:revision>
  <dcterms:created xsi:type="dcterms:W3CDTF">2016-02-19T09:33:25Z</dcterms:created>
  <dcterms:modified xsi:type="dcterms:W3CDTF">2018-07-27T07:19:49Z</dcterms:modified>
</cp:coreProperties>
</file>